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065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72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53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809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93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52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849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85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16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04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15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5545" y="0"/>
            <a:ext cx="9418320" cy="404164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Презентация семестровой работы по дисциплине </a:t>
            </a:r>
            <a:r>
              <a:rPr lang="en-US" dirty="0" smtClean="0"/>
              <a:t>“</a:t>
            </a:r>
            <a:r>
              <a:rPr lang="ru-RU" dirty="0" smtClean="0"/>
              <a:t>Языки программирования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9981" y="5733472"/>
            <a:ext cx="9418320" cy="1691640"/>
          </a:xfrm>
        </p:spPr>
        <p:txBody>
          <a:bodyPr/>
          <a:lstStyle/>
          <a:p>
            <a:r>
              <a:rPr lang="ru-RU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Выполнил</a:t>
            </a:r>
            <a:r>
              <a:rPr lang="en-US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ru-RU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Плиско Иван</a:t>
            </a:r>
            <a:r>
              <a:rPr lang="en-US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Андреевич</a:t>
            </a:r>
          </a:p>
          <a:p>
            <a:r>
              <a:rPr lang="ru-RU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Группа</a:t>
            </a:r>
            <a:r>
              <a:rPr lang="en-US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ru-RU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ФИТ-211</a:t>
            </a:r>
            <a:endParaRPr lang="ru-RU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070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616" y="1"/>
            <a:ext cx="10597619" cy="2290618"/>
          </a:xfrm>
        </p:spPr>
        <p:txBody>
          <a:bodyPr>
            <a:normAutofit/>
          </a:bodyPr>
          <a:lstStyle/>
          <a:p>
            <a:r>
              <a:rPr lang="ru-RU" sz="6000" dirty="0" smtClean="0"/>
              <a:t>Тема проекта</a:t>
            </a:r>
            <a:r>
              <a:rPr lang="en-US" sz="6000" dirty="0" smtClean="0"/>
              <a:t>:</a:t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ru-RU" sz="4400" dirty="0" smtClean="0"/>
              <a:t>Сайт </a:t>
            </a:r>
            <a:r>
              <a:rPr lang="ru-RU" sz="4400" dirty="0"/>
              <a:t>с информацией о видео с </a:t>
            </a:r>
            <a:r>
              <a:rPr lang="ru-RU" sz="4400" dirty="0" err="1"/>
              <a:t>YouTube</a:t>
            </a:r>
            <a:endParaRPr lang="ru-RU" sz="4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7616" y="3269673"/>
            <a:ext cx="9418320" cy="2863271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Идея</a:t>
            </a:r>
            <a:r>
              <a:rPr lang="en-US" sz="2400" dirty="0" smtClean="0"/>
              <a:t>: </a:t>
            </a:r>
            <a:r>
              <a:rPr lang="ru-RU" sz="2400" dirty="0" smtClean="0"/>
              <a:t>создать сайт, на котором можно будет</a:t>
            </a:r>
            <a:r>
              <a:rPr lang="en-US" sz="2400" dirty="0" smtClean="0"/>
              <a:t>: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marL="457200" indent="-457200">
              <a:buAutoNum type="arabicParenR"/>
            </a:pPr>
            <a:r>
              <a:rPr lang="ru-RU" sz="2400" dirty="0" smtClean="0"/>
              <a:t>получать информацию о видео</a:t>
            </a:r>
            <a:endParaRPr lang="en-US" sz="2400" dirty="0" smtClean="0"/>
          </a:p>
          <a:p>
            <a:pPr marL="457200" indent="-457200">
              <a:buAutoNum type="arabicParenR"/>
            </a:pPr>
            <a:r>
              <a:rPr lang="ru-RU" sz="2400" dirty="0" smtClean="0"/>
              <a:t>искать видео</a:t>
            </a:r>
            <a:endParaRPr lang="en-US" sz="2400" dirty="0" smtClean="0"/>
          </a:p>
          <a:p>
            <a:pPr marL="457200" indent="-457200">
              <a:buAutoNum type="arabicParenR"/>
            </a:pPr>
            <a:r>
              <a:rPr lang="ru-RU" sz="2400" dirty="0"/>
              <a:t>добавлять в сохраненные видео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6364" y="5375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889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78662"/>
            <a:ext cx="9418320" cy="98672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Средства разработки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6091" y="1637145"/>
            <a:ext cx="9418320" cy="457431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/>
              <a:t>Visual Studio Code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/>
              <a:t>JavaScript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/>
              <a:t>HTML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/>
              <a:t>YouTube Data API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88" y="1265383"/>
            <a:ext cx="1519658" cy="15133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69" y="2215159"/>
            <a:ext cx="1823964" cy="18239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33" y="3765430"/>
            <a:ext cx="1514764" cy="15147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81" y="4933437"/>
            <a:ext cx="3464214" cy="19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09" y="1"/>
            <a:ext cx="8248073" cy="122843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YouTube Data API</a:t>
            </a:r>
            <a:endParaRPr lang="ru-RU" sz="4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75" y="1702571"/>
            <a:ext cx="6080125" cy="3377847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8830" y="2265989"/>
            <a:ext cx="4710545" cy="381000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 smtClean="0"/>
              <a:t>Запросы к сервисам </a:t>
            </a:r>
            <a:r>
              <a:rPr lang="en-US" sz="2800" dirty="0" smtClean="0"/>
              <a:t>Google</a:t>
            </a:r>
            <a:endParaRPr lang="ru-RU" sz="28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 smtClean="0"/>
              <a:t>Огромное количество возможностей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 smtClean="0"/>
              <a:t>Прост в ознакомлении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7005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4804" y="324843"/>
            <a:ext cx="9692455" cy="1032903"/>
          </a:xfrm>
        </p:spPr>
        <p:txBody>
          <a:bodyPr/>
          <a:lstStyle/>
          <a:p>
            <a:r>
              <a:rPr lang="ru-RU" dirty="0" smtClean="0"/>
              <a:t>Архитектура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1871" y="4338782"/>
            <a:ext cx="9418320" cy="169164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8017163" y="1684482"/>
            <a:ext cx="2327564" cy="232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YouTubeAPI.mjs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4410363" y="1684482"/>
            <a:ext cx="2327564" cy="232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Main.js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site.html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1921163" y="2040082"/>
            <a:ext cx="1616364" cy="1616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rowser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stCxn id="4" idx="3"/>
            <a:endCxn id="11" idx="5"/>
          </p:cNvCxnSpPr>
          <p:nvPr/>
        </p:nvCxnSpPr>
        <p:spPr>
          <a:xfrm flipH="1">
            <a:off x="6397063" y="3671182"/>
            <a:ext cx="19609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00452" y="3657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ru-RU" dirty="0"/>
          </a:p>
        </p:txBody>
      </p:sp>
      <p:cxnSp>
        <p:nvCxnSpPr>
          <p:cNvPr id="19" name="Прямая со стрелкой 18"/>
          <p:cNvCxnSpPr>
            <a:stCxn id="11" idx="7"/>
            <a:endCxn id="4" idx="1"/>
          </p:cNvCxnSpPr>
          <p:nvPr/>
        </p:nvCxnSpPr>
        <p:spPr>
          <a:xfrm>
            <a:off x="6397063" y="2025346"/>
            <a:ext cx="19609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08354" y="1641781"/>
            <a:ext cx="11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11" idx="3"/>
            <a:endCxn id="12" idx="5"/>
          </p:cNvCxnSpPr>
          <p:nvPr/>
        </p:nvCxnSpPr>
        <p:spPr>
          <a:xfrm flipH="1" flipV="1">
            <a:off x="3300816" y="3419735"/>
            <a:ext cx="1450411" cy="251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2" idx="7"/>
            <a:endCxn id="11" idx="1"/>
          </p:cNvCxnSpPr>
          <p:nvPr/>
        </p:nvCxnSpPr>
        <p:spPr>
          <a:xfrm flipV="1">
            <a:off x="3300816" y="2025346"/>
            <a:ext cx="1450411" cy="251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1075116">
            <a:off x="3501678" y="1807032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 rot="575781">
            <a:off x="3218103" y="3617575"/>
            <a:ext cx="1741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load</a:t>
            </a:r>
            <a:br>
              <a:rPr lang="en-US" dirty="0" smtClean="0"/>
            </a:br>
            <a:r>
              <a:rPr lang="en-US" dirty="0" smtClean="0"/>
              <a:t>without page refresh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111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620406"/>
            <a:ext cx="9418320" cy="66344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1872" y="2334491"/>
            <a:ext cx="9655510" cy="328121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Частичная реализация </a:t>
            </a:r>
            <a:r>
              <a:rPr lang="en-US" dirty="0" smtClean="0"/>
              <a:t>DOM </a:t>
            </a:r>
            <a:r>
              <a:rPr lang="ru-RU" dirty="0" smtClean="0"/>
              <a:t>модели</a:t>
            </a:r>
            <a:r>
              <a:rPr lang="en-US" dirty="0" smtClean="0"/>
              <a:t>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ООП для облегчения работы с </a:t>
            </a:r>
            <a:r>
              <a:rPr lang="en-US" dirty="0" smtClean="0"/>
              <a:t>API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Разделение проекта на две части модулями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652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105" y="-123768"/>
            <a:ext cx="9692640" cy="1325562"/>
          </a:xfrm>
        </p:spPr>
        <p:txBody>
          <a:bodyPr/>
          <a:lstStyle/>
          <a:p>
            <a:r>
              <a:rPr lang="ru-RU" dirty="0" smtClean="0"/>
              <a:t>Демонстрация работы проекта</a:t>
            </a:r>
            <a:endParaRPr lang="ru-RU" dirty="0"/>
          </a:p>
        </p:txBody>
      </p:sp>
      <p:pic>
        <p:nvPicPr>
          <p:cNvPr id="4" name="YouTube Video Search - Opera 2023-06-19 03-23-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1300" y="1828800"/>
            <a:ext cx="8096250" cy="4351338"/>
          </a:xfrm>
        </p:spPr>
      </p:pic>
    </p:spTree>
    <p:extLst>
      <p:ext uri="{BB962C8B-B14F-4D97-AF65-F5344CB8AC3E}">
        <p14:creationId xmlns:p14="http://schemas.microsoft.com/office/powerpoint/2010/main" val="45266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50952"/>
            <a:ext cx="9418320" cy="1042139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1872" y="2126671"/>
            <a:ext cx="9418320" cy="4731329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Необходимо</a:t>
            </a:r>
            <a:r>
              <a:rPr lang="en-US" sz="2800" dirty="0" smtClean="0"/>
              <a:t>:</a:t>
            </a:r>
            <a:endParaRPr lang="ru-RU" sz="28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800" dirty="0" smtClean="0"/>
              <a:t>Больше практики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800" dirty="0" smtClean="0"/>
              <a:t>Изучать теорию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800" dirty="0" smtClean="0"/>
              <a:t>Тщательно продумывать архитектуру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800" dirty="0" smtClean="0"/>
              <a:t>Получить навыки работы с </a:t>
            </a:r>
            <a:r>
              <a:rPr lang="en-US" sz="2800" dirty="0" smtClean="0"/>
              <a:t>CSS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4306332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50</TotalTime>
  <Words>109</Words>
  <Application>Microsoft Office PowerPoint</Application>
  <PresentationFormat>Широкоэкранный</PresentationFormat>
  <Paragraphs>39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Century Schoolbook</vt:lpstr>
      <vt:lpstr>Wingdings</vt:lpstr>
      <vt:lpstr>Wingdings 2</vt:lpstr>
      <vt:lpstr>View</vt:lpstr>
      <vt:lpstr>Презентация семестровой работы по дисциплине “Языки программирования”</vt:lpstr>
      <vt:lpstr>Тема проекта:  Сайт с информацией о видео с YouTube</vt:lpstr>
      <vt:lpstr>Средства разработки</vt:lpstr>
      <vt:lpstr>YouTube Data API</vt:lpstr>
      <vt:lpstr>Архитектура проекта</vt:lpstr>
      <vt:lpstr>Особенности</vt:lpstr>
      <vt:lpstr>Демонстрация работы проекта</vt:lpstr>
      <vt:lpstr>Заключение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семестровой работы по дисциплине “Языки программирования”</dc:title>
  <dc:creator>Иван Плиско</dc:creator>
  <cp:lastModifiedBy>Иван Плиско</cp:lastModifiedBy>
  <cp:revision>6</cp:revision>
  <dcterms:created xsi:type="dcterms:W3CDTF">2023-06-18T20:27:53Z</dcterms:created>
  <dcterms:modified xsi:type="dcterms:W3CDTF">2023-06-18T21:18:28Z</dcterms:modified>
</cp:coreProperties>
</file>